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6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26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B692FB12-59CB-4CE9-9D48-0EF05C783A44}" type="datetimeFigureOut">
              <a:rPr lang="en-US" smtClean="0"/>
              <a:t>6/26/2012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63EBE-D98D-4100-B8C3-972BC7A82C3D}"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92FB12-59CB-4CE9-9D48-0EF05C783A44}" type="datetimeFigureOut">
              <a:rPr lang="en-US" smtClean="0"/>
              <a:t>6/26/2012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63EBE-D98D-4100-B8C3-972BC7A82C3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92FB12-59CB-4CE9-9D48-0EF05C783A44}" type="datetimeFigureOut">
              <a:rPr lang="en-US" smtClean="0"/>
              <a:t>6/26/2012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63EBE-D98D-4100-B8C3-972BC7A82C3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92FB12-59CB-4CE9-9D48-0EF05C783A44}" type="datetimeFigureOut">
              <a:rPr lang="en-US" smtClean="0"/>
              <a:t>6/26/2012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63EBE-D98D-4100-B8C3-972BC7A82C3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B692FB12-59CB-4CE9-9D48-0EF05C783A44}" type="datetimeFigureOut">
              <a:rPr lang="en-US" smtClean="0"/>
              <a:t>6/26/2012</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E8263EBE-D98D-4100-B8C3-972BC7A82C3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92FB12-59CB-4CE9-9D48-0EF05C783A44}" type="datetimeFigureOut">
              <a:rPr lang="en-US" smtClean="0"/>
              <a:t>6/26/2012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263EBE-D98D-4100-B8C3-972BC7A82C3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92FB12-59CB-4CE9-9D48-0EF05C783A44}" type="datetimeFigureOut">
              <a:rPr lang="en-US" smtClean="0"/>
              <a:t>6/26/2012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263EBE-D98D-4100-B8C3-972BC7A82C3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92FB12-59CB-4CE9-9D48-0EF05C783A44}" type="datetimeFigureOut">
              <a:rPr lang="en-US" smtClean="0"/>
              <a:t>6/26/2012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263EBE-D98D-4100-B8C3-972BC7A82C3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92FB12-59CB-4CE9-9D48-0EF05C783A44}" type="datetimeFigureOut">
              <a:rPr lang="en-US" smtClean="0"/>
              <a:t>6/26/2012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263EBE-D98D-4100-B8C3-972BC7A82C3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92FB12-59CB-4CE9-9D48-0EF05C783A44}" type="datetimeFigureOut">
              <a:rPr lang="en-US" smtClean="0"/>
              <a:t>6/26/2012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263EBE-D98D-4100-B8C3-972BC7A82C3D}"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B692FB12-59CB-4CE9-9D48-0EF05C783A44}" type="datetimeFigureOut">
              <a:rPr lang="en-US" smtClean="0"/>
              <a:t>6/26/2012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263EBE-D98D-4100-B8C3-972BC7A82C3D}"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B692FB12-59CB-4CE9-9D48-0EF05C783A44}" type="datetimeFigureOut">
              <a:rPr lang="en-US" smtClean="0"/>
              <a:t>6/26/2012</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E8263EBE-D98D-4100-B8C3-972BC7A82C3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Reading Response and the 6</a:t>
            </a:r>
            <a:r>
              <a:rPr lang="en-US" baseline="30000" dirty="0" smtClean="0"/>
              <a:t>th</a:t>
            </a:r>
            <a:r>
              <a:rPr lang="en-US" dirty="0" smtClean="0"/>
              <a:t> Graders</a:t>
            </a:r>
            <a:endParaRPr lang="en-US" dirty="0"/>
          </a:p>
        </p:txBody>
      </p:sp>
      <p:sp>
        <p:nvSpPr>
          <p:cNvPr id="3" name="Subtitle 2"/>
          <p:cNvSpPr>
            <a:spLocks noGrp="1"/>
          </p:cNvSpPr>
          <p:nvPr>
            <p:ph type="subTitle" idx="1"/>
          </p:nvPr>
        </p:nvSpPr>
        <p:spPr/>
        <p:txBody>
          <a:bodyPr/>
          <a:lstStyle/>
          <a:p>
            <a:r>
              <a:rPr lang="en-US" dirty="0" smtClean="0"/>
              <a:t>By Dustin Ballard</a:t>
            </a:r>
          </a:p>
          <a:p>
            <a:endParaRPr lang="en-US" dirty="0"/>
          </a:p>
        </p:txBody>
      </p:sp>
    </p:spTree>
    <p:extLst>
      <p:ext uri="{BB962C8B-B14F-4D97-AF65-F5344CB8AC3E}">
        <p14:creationId xmlns:p14="http://schemas.microsoft.com/office/powerpoint/2010/main" val="4030288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531673" y="1211527"/>
            <a:ext cx="6034617" cy="452596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Title 1"/>
          <p:cNvSpPr>
            <a:spLocks noGrp="1"/>
          </p:cNvSpPr>
          <p:nvPr>
            <p:ph type="title"/>
          </p:nvPr>
        </p:nvSpPr>
        <p:spPr>
          <a:xfrm>
            <a:off x="457200" y="274638"/>
            <a:ext cx="8229600" cy="1782762"/>
          </a:xfrm>
        </p:spPr>
        <p:txBody>
          <a:bodyPr>
            <a:normAutofit/>
          </a:bodyPr>
          <a:lstStyle/>
          <a:p>
            <a:r>
              <a:rPr lang="en-US" dirty="0" smtClean="0"/>
              <a:t>This next book not a single student knew about the stories of the Pony Express</a:t>
            </a:r>
            <a:endParaRPr lang="en-US" dirty="0"/>
          </a:p>
        </p:txBody>
      </p:sp>
    </p:spTree>
    <p:extLst>
      <p:ext uri="{BB962C8B-B14F-4D97-AF65-F5344CB8AC3E}">
        <p14:creationId xmlns:p14="http://schemas.microsoft.com/office/powerpoint/2010/main" val="15538228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655" r="16234"/>
          <a:stretch/>
        </p:blipFill>
        <p:spPr>
          <a:xfrm rot="5400000">
            <a:off x="2268347" y="932053"/>
            <a:ext cx="4713668" cy="452596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 name="Title 1"/>
          <p:cNvSpPr>
            <a:spLocks noGrp="1"/>
          </p:cNvSpPr>
          <p:nvPr>
            <p:ph type="title"/>
          </p:nvPr>
        </p:nvSpPr>
        <p:spPr>
          <a:xfrm>
            <a:off x="457200" y="274638"/>
            <a:ext cx="8229600" cy="6278562"/>
          </a:xfrm>
        </p:spPr>
        <p:txBody>
          <a:bodyPr>
            <a:normAutofit/>
          </a:bodyPr>
          <a:lstStyle/>
          <a:p>
            <a:r>
              <a:rPr lang="en-US" dirty="0" smtClean="0"/>
              <a:t>At this point the kids were able to point out specific vocabulary words and give their definitions.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a:t/>
            </a:r>
            <a:br>
              <a:rPr lang="en-US" dirty="0"/>
            </a:br>
            <a:r>
              <a:rPr lang="en-US" dirty="0" smtClean="0"/>
              <a:t>They also understood the main issues and the different viewpoints of both sides of the issue.</a:t>
            </a:r>
            <a:endParaRPr lang="en-US" dirty="0"/>
          </a:p>
        </p:txBody>
      </p:sp>
    </p:spTree>
    <p:extLst>
      <p:ext uri="{BB962C8B-B14F-4D97-AF65-F5344CB8AC3E}">
        <p14:creationId xmlns:p14="http://schemas.microsoft.com/office/powerpoint/2010/main" val="29732963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014883">
            <a:off x="1799688" y="1244853"/>
            <a:ext cx="5739452" cy="430458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Title 1"/>
          <p:cNvSpPr>
            <a:spLocks noGrp="1"/>
          </p:cNvSpPr>
          <p:nvPr>
            <p:ph type="title"/>
          </p:nvPr>
        </p:nvSpPr>
        <p:spPr>
          <a:xfrm>
            <a:off x="457200" y="274638"/>
            <a:ext cx="8229600" cy="2087562"/>
          </a:xfrm>
        </p:spPr>
        <p:txBody>
          <a:bodyPr>
            <a:normAutofit/>
          </a:bodyPr>
          <a:lstStyle/>
          <a:p>
            <a:r>
              <a:rPr lang="en-US" dirty="0" smtClean="0"/>
              <a:t>The students always remembered where we left off, mostly because of the books illustrations.</a:t>
            </a:r>
            <a:endParaRPr lang="en-US" dirty="0"/>
          </a:p>
        </p:txBody>
      </p:sp>
    </p:spTree>
    <p:extLst>
      <p:ext uri="{BB962C8B-B14F-4D97-AF65-F5344CB8AC3E}">
        <p14:creationId xmlns:p14="http://schemas.microsoft.com/office/powerpoint/2010/main" val="25780194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Rosa Parks Facts and Information</a:t>
            </a:r>
            <a:endParaRPr lang="en-US" sz="44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Born: February 04, 1913 in Alabama, United States, Tuskegee </a:t>
            </a:r>
          </a:p>
          <a:p>
            <a:pPr marL="0" indent="0">
              <a:buNone/>
            </a:pPr>
            <a:r>
              <a:rPr lang="en-US" dirty="0"/>
              <a:t>Died: October 24, 2005 in Detroit, United States, Michigan </a:t>
            </a:r>
          </a:p>
          <a:p>
            <a:pPr marL="0" indent="0">
              <a:buNone/>
            </a:pPr>
            <a:r>
              <a:rPr lang="en-US" dirty="0"/>
              <a:t>Nationality: American </a:t>
            </a:r>
          </a:p>
          <a:p>
            <a:pPr marL="0" indent="0">
              <a:buNone/>
            </a:pPr>
            <a:r>
              <a:rPr lang="en-US" dirty="0"/>
              <a:t>Occupation: Civil rights </a:t>
            </a:r>
            <a:r>
              <a:rPr lang="en-US" dirty="0" smtClean="0"/>
              <a:t>activist</a:t>
            </a:r>
          </a:p>
          <a:p>
            <a:pPr marL="0" indent="0">
              <a:buNone/>
            </a:pPr>
            <a:r>
              <a:rPr lang="en-US" dirty="0" smtClean="0"/>
              <a:t>Married </a:t>
            </a:r>
            <a:r>
              <a:rPr lang="en-US" dirty="0"/>
              <a:t>Raymond Parks in </a:t>
            </a:r>
            <a:r>
              <a:rPr lang="en-US" dirty="0" smtClean="0"/>
              <a:t>1932</a:t>
            </a:r>
          </a:p>
          <a:p>
            <a:pPr marL="0" indent="0">
              <a:buNone/>
            </a:pPr>
            <a:r>
              <a:rPr lang="en-US" dirty="0"/>
              <a:t>Rosa and Raymond Parks shared an interest in racial politics and often discussed the difficulties of black life in the segregated South</a:t>
            </a:r>
            <a:r>
              <a:rPr lang="en-US" dirty="0" smtClean="0"/>
              <a:t>.</a:t>
            </a:r>
          </a:p>
          <a:p>
            <a:pPr marL="0" indent="0">
              <a:buNone/>
            </a:pPr>
            <a:r>
              <a:rPr lang="en-US" dirty="0"/>
              <a:t>As an icon of the civil rights movement, Parks is often mistakenly characterized as a simple woman who chose not to stand because she had tired feet. However, Parks had been resistant to bus segregation laws prior to the boycott and was well known in the black community for her active role in the local chapter of the National Association for the Advancement of Colored People (NAACP). </a:t>
            </a:r>
          </a:p>
          <a:p>
            <a:pPr marL="0" indent="0">
              <a:buNone/>
            </a:pPr>
            <a:endParaRPr lang="en-US" dirty="0"/>
          </a:p>
        </p:txBody>
      </p:sp>
    </p:spTree>
    <p:extLst>
      <p:ext uri="{BB962C8B-B14F-4D97-AF65-F5344CB8AC3E}">
        <p14:creationId xmlns:p14="http://schemas.microsoft.com/office/powerpoint/2010/main" val="30436613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Reading Competencies</a:t>
            </a:r>
            <a:endParaRPr lang="en-US" sz="6600" dirty="0"/>
          </a:p>
        </p:txBody>
      </p:sp>
      <p:sp>
        <p:nvSpPr>
          <p:cNvPr id="3" name="Content Placeholder 2"/>
          <p:cNvSpPr>
            <a:spLocks noGrp="1"/>
          </p:cNvSpPr>
          <p:nvPr>
            <p:ph idx="1"/>
          </p:nvPr>
        </p:nvSpPr>
        <p:spPr/>
        <p:txBody>
          <a:bodyPr>
            <a:normAutofit fontScale="92500" lnSpcReduction="10000"/>
          </a:bodyPr>
          <a:lstStyle/>
          <a:p>
            <a:r>
              <a:rPr lang="en-US" sz="4400" dirty="0" smtClean="0"/>
              <a:t>Apply reading skills and study skills for textbooks:</a:t>
            </a:r>
          </a:p>
          <a:p>
            <a:pPr marL="0" indent="0">
              <a:buNone/>
            </a:pPr>
            <a:r>
              <a:rPr lang="en-US" sz="4400" dirty="0"/>
              <a:t> </a:t>
            </a:r>
            <a:r>
              <a:rPr lang="en-US" sz="4400" dirty="0" smtClean="0"/>
              <a:t> The SQ3R</a:t>
            </a:r>
          </a:p>
          <a:p>
            <a:pPr marL="0" indent="0">
              <a:buNone/>
            </a:pPr>
            <a:r>
              <a:rPr lang="en-US" sz="4400" dirty="0"/>
              <a:t> </a:t>
            </a:r>
            <a:r>
              <a:rPr lang="en-US" sz="4400" dirty="0" smtClean="0"/>
              <a:t> Using Illustrations to guide you in your studying.</a:t>
            </a:r>
          </a:p>
          <a:p>
            <a:pPr marL="0" indent="0">
              <a:buNone/>
            </a:pPr>
            <a:r>
              <a:rPr lang="en-US" sz="4400" dirty="0"/>
              <a:t> </a:t>
            </a:r>
            <a:r>
              <a:rPr lang="en-US" sz="4400" dirty="0" smtClean="0"/>
              <a:t> Focus on Headings, Bolded words, or main points.</a:t>
            </a:r>
            <a:endParaRPr lang="en-US" sz="4400" dirty="0"/>
          </a:p>
        </p:txBody>
      </p:sp>
    </p:spTree>
    <p:extLst>
      <p:ext uri="{BB962C8B-B14F-4D97-AF65-F5344CB8AC3E}">
        <p14:creationId xmlns:p14="http://schemas.microsoft.com/office/powerpoint/2010/main" val="4296854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Work Cited</a:t>
            </a:r>
            <a:endParaRPr lang="en-US" sz="6000" dirty="0"/>
          </a:p>
        </p:txBody>
      </p:sp>
      <p:sp>
        <p:nvSpPr>
          <p:cNvPr id="3" name="Content Placeholder 2"/>
          <p:cNvSpPr>
            <a:spLocks noGrp="1"/>
          </p:cNvSpPr>
          <p:nvPr>
            <p:ph idx="1"/>
          </p:nvPr>
        </p:nvSpPr>
        <p:spPr>
          <a:xfrm>
            <a:off x="457200" y="1524000"/>
            <a:ext cx="8229600" cy="4525963"/>
          </a:xfrm>
        </p:spPr>
        <p:txBody>
          <a:bodyPr/>
          <a:lstStyle/>
          <a:p>
            <a:pPr marL="0" indent="0">
              <a:buNone/>
            </a:pPr>
            <a:r>
              <a:rPr lang="en-US" dirty="0" err="1"/>
              <a:t>Feldt</a:t>
            </a:r>
            <a:r>
              <a:rPr lang="en-US" dirty="0"/>
              <a:t>, Ronald C., and Robert Hensley. "Recommendations for use </a:t>
            </a:r>
            <a:r>
              <a:rPr lang="en-US" dirty="0" smtClean="0"/>
              <a:t>	of </a:t>
            </a:r>
            <a:r>
              <a:rPr lang="en-US" dirty="0"/>
              <a:t>SQ3R in introductory psychology textbooks." Education </a:t>
            </a:r>
            <a:r>
              <a:rPr lang="en-US" dirty="0" smtClean="0"/>
              <a:t>	129.4 </a:t>
            </a:r>
            <a:r>
              <a:rPr lang="en-US" dirty="0"/>
              <a:t>(2009): 584+. Gale Opposing Viewpoints In </a:t>
            </a:r>
            <a:r>
              <a:rPr lang="en-US" dirty="0" smtClean="0"/>
              <a:t>	Context</a:t>
            </a:r>
            <a:r>
              <a:rPr lang="en-US" dirty="0"/>
              <a:t>. Web. </a:t>
            </a:r>
            <a:r>
              <a:rPr lang="en-US" dirty="0" smtClean="0"/>
              <a:t>25 </a:t>
            </a:r>
            <a:r>
              <a:rPr lang="en-US" dirty="0"/>
              <a:t>June 2012</a:t>
            </a:r>
            <a:r>
              <a:rPr lang="en-US" dirty="0" smtClean="0"/>
              <a:t>.</a:t>
            </a:r>
          </a:p>
          <a:p>
            <a:pPr marL="0" indent="0">
              <a:buNone/>
            </a:pPr>
            <a:r>
              <a:rPr lang="en-US" dirty="0"/>
              <a:t>Murphy, Blair L. "Rosa Louise McCauley Parks." Civil Rights in the </a:t>
            </a:r>
            <a:r>
              <a:rPr lang="en-US" dirty="0" smtClean="0"/>
              <a:t>	United </a:t>
            </a:r>
            <a:r>
              <a:rPr lang="en-US" dirty="0"/>
              <a:t>States. Ed. Waldo E. Martin, Jr. and Patricia </a:t>
            </a:r>
            <a:r>
              <a:rPr lang="en-US" dirty="0" smtClean="0"/>
              <a:t>	Sullivan</a:t>
            </a:r>
            <a:r>
              <a:rPr lang="en-US" dirty="0"/>
              <a:t>. Vol. 2. New York: Macmillan Reference USA, </a:t>
            </a:r>
            <a:r>
              <a:rPr lang="en-US" dirty="0" smtClean="0"/>
              <a:t>	2000</a:t>
            </a:r>
            <a:r>
              <a:rPr lang="en-US" dirty="0"/>
              <a:t>. Gale Opposing Viewpoints In Context. Web. </a:t>
            </a:r>
            <a:r>
              <a:rPr lang="en-US" dirty="0" smtClean="0"/>
              <a:t>25 	June </a:t>
            </a:r>
            <a:r>
              <a:rPr lang="en-US" dirty="0"/>
              <a:t>2012.</a:t>
            </a:r>
          </a:p>
        </p:txBody>
      </p:sp>
    </p:spTree>
    <p:extLst>
      <p:ext uri="{BB962C8B-B14F-4D97-AF65-F5344CB8AC3E}">
        <p14:creationId xmlns:p14="http://schemas.microsoft.com/office/powerpoint/2010/main" val="3560597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484048" y="1106752"/>
            <a:ext cx="5806017" cy="435451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 name="Title 1"/>
          <p:cNvSpPr>
            <a:spLocks noGrp="1"/>
          </p:cNvSpPr>
          <p:nvPr>
            <p:ph type="title"/>
          </p:nvPr>
        </p:nvSpPr>
        <p:spPr>
          <a:xfrm rot="1209295">
            <a:off x="1164144" y="1458998"/>
            <a:ext cx="8229600" cy="1143000"/>
          </a:xfrm>
        </p:spPr>
        <p:txBody>
          <a:bodyPr>
            <a:normAutofit/>
          </a:bodyPr>
          <a:lstStyle/>
          <a:p>
            <a:r>
              <a:rPr lang="en-US" sz="5400" dirty="0" smtClean="0"/>
              <a:t>Geronimo and Jesus</a:t>
            </a:r>
            <a:endParaRPr lang="en-US" sz="5400" dirty="0"/>
          </a:p>
        </p:txBody>
      </p:sp>
    </p:spTree>
    <p:extLst>
      <p:ext uri="{BB962C8B-B14F-4D97-AF65-F5344CB8AC3E}">
        <p14:creationId xmlns:p14="http://schemas.microsoft.com/office/powerpoint/2010/main" val="2900600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3078162"/>
          </a:xfrm>
        </p:spPr>
        <p:txBody>
          <a:bodyPr>
            <a:noAutofit/>
          </a:bodyPr>
          <a:lstStyle/>
          <a:p>
            <a:r>
              <a:rPr lang="en-US" sz="7200" dirty="0" smtClean="0"/>
              <a:t>Christina</a:t>
            </a:r>
            <a:br>
              <a:rPr lang="en-US" sz="7200" dirty="0" smtClean="0"/>
            </a:br>
            <a:r>
              <a:rPr lang="en-US" sz="7200" dirty="0" smtClean="0"/>
              <a:t>     &amp;</a:t>
            </a:r>
            <a:br>
              <a:rPr lang="en-US" sz="7200" dirty="0" smtClean="0"/>
            </a:br>
            <a:r>
              <a:rPr lang="en-US" sz="7200" dirty="0" smtClean="0"/>
              <a:t>Jennifer</a:t>
            </a:r>
            <a:endParaRPr lang="en-US" sz="7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893873" y="1363927"/>
            <a:ext cx="5425017" cy="406876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08632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6015076">
            <a:off x="3273196" y="1395963"/>
            <a:ext cx="5523452" cy="4142589"/>
          </a:xfrm>
          <a:prstGeom prst="roundRect">
            <a:avLst>
              <a:gd name="adj" fmla="val 3599"/>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 name="Title 1"/>
          <p:cNvSpPr>
            <a:spLocks noGrp="1"/>
          </p:cNvSpPr>
          <p:nvPr>
            <p:ph type="title"/>
          </p:nvPr>
        </p:nvSpPr>
        <p:spPr>
          <a:xfrm rot="21067838">
            <a:off x="267513" y="1160995"/>
            <a:ext cx="8229600" cy="1143000"/>
          </a:xfrm>
        </p:spPr>
        <p:txBody>
          <a:bodyPr>
            <a:normAutofit/>
          </a:bodyPr>
          <a:lstStyle/>
          <a:p>
            <a:r>
              <a:rPr lang="en-US" sz="6600" dirty="0" smtClean="0"/>
              <a:t>Stevie and Karla</a:t>
            </a:r>
            <a:endParaRPr lang="en-US" sz="6600" dirty="0"/>
          </a:p>
        </p:txBody>
      </p:sp>
    </p:spTree>
    <p:extLst>
      <p:ext uri="{BB962C8B-B14F-4D97-AF65-F5344CB8AC3E}">
        <p14:creationId xmlns:p14="http://schemas.microsoft.com/office/powerpoint/2010/main" val="41784705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        Ruth and Lucy</a:t>
            </a:r>
            <a:endParaRPr lang="en-US" sz="6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825141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531673" y="1059127"/>
            <a:ext cx="6034617" cy="4525963"/>
          </a:xfrm>
          <a:effectLst>
            <a:glow rad="228600">
              <a:schemeClr val="accent1">
                <a:satMod val="175000"/>
                <a:alpha val="40000"/>
              </a:schemeClr>
            </a:glow>
          </a:effectLst>
          <a:scene3d>
            <a:camera prst="isometricOffAxis2Left"/>
            <a:lightRig rig="threePt" dir="t"/>
          </a:scene3d>
        </p:spPr>
      </p:pic>
      <p:sp>
        <p:nvSpPr>
          <p:cNvPr id="2" name="Title 1"/>
          <p:cNvSpPr>
            <a:spLocks noGrp="1"/>
          </p:cNvSpPr>
          <p:nvPr>
            <p:ph type="title"/>
          </p:nvPr>
        </p:nvSpPr>
        <p:spPr>
          <a:xfrm>
            <a:off x="457200" y="274638"/>
            <a:ext cx="8229600" cy="5668962"/>
          </a:xfrm>
        </p:spPr>
        <p:txBody>
          <a:bodyPr>
            <a:normAutofit/>
          </a:bodyPr>
          <a:lstStyle/>
          <a:p>
            <a:r>
              <a:rPr lang="en-US" dirty="0" smtClean="0"/>
              <a:t>A Story about Rosa Parks</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The Issue of Segregation</a:t>
            </a:r>
            <a:r>
              <a:rPr lang="en-US" dirty="0" smtClean="0"/>
              <a:t/>
            </a:r>
            <a:br>
              <a:rPr lang="en-US" dirty="0" smtClean="0"/>
            </a:br>
            <a:endParaRPr lang="en-US" dirty="0"/>
          </a:p>
        </p:txBody>
      </p:sp>
    </p:spTree>
    <p:extLst>
      <p:ext uri="{BB962C8B-B14F-4D97-AF65-F5344CB8AC3E}">
        <p14:creationId xmlns:p14="http://schemas.microsoft.com/office/powerpoint/2010/main" val="20363343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 t="11759" r="-3123" b="20104"/>
          <a:stretch/>
        </p:blipFill>
        <p:spPr>
          <a:xfrm>
            <a:off x="838200" y="1981200"/>
            <a:ext cx="7741854" cy="3733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Title 1"/>
          <p:cNvSpPr>
            <a:spLocks noGrp="1"/>
          </p:cNvSpPr>
          <p:nvPr>
            <p:ph type="title"/>
          </p:nvPr>
        </p:nvSpPr>
        <p:spPr>
          <a:xfrm>
            <a:off x="381000" y="381000"/>
            <a:ext cx="8229600" cy="2514600"/>
          </a:xfrm>
        </p:spPr>
        <p:txBody>
          <a:bodyPr>
            <a:normAutofit/>
          </a:bodyPr>
          <a:lstStyle/>
          <a:p>
            <a:r>
              <a:rPr lang="en-US" dirty="0" smtClean="0"/>
              <a:t>The Students were able to guess what happened on some pages, based on the pictures</a:t>
            </a:r>
            <a:endParaRPr lang="en-US" dirty="0"/>
          </a:p>
        </p:txBody>
      </p:sp>
    </p:spTree>
    <p:extLst>
      <p:ext uri="{BB962C8B-B14F-4D97-AF65-F5344CB8AC3E}">
        <p14:creationId xmlns:p14="http://schemas.microsoft.com/office/powerpoint/2010/main" val="20397485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892300" y="1460500"/>
            <a:ext cx="5588000" cy="4191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title"/>
          </p:nvPr>
        </p:nvSpPr>
        <p:spPr>
          <a:xfrm>
            <a:off x="533400" y="4648200"/>
            <a:ext cx="8229600" cy="1858962"/>
          </a:xfrm>
        </p:spPr>
        <p:txBody>
          <a:bodyPr>
            <a:normAutofit/>
          </a:bodyPr>
          <a:lstStyle/>
          <a:p>
            <a:r>
              <a:rPr lang="en-US" dirty="0" smtClean="0">
                <a:solidFill>
                  <a:srgbClr val="FF0000"/>
                </a:solidFill>
              </a:rPr>
              <a:t>The kids were able to share some of their own life experiences based on the readings in the book</a:t>
            </a:r>
            <a:endParaRPr lang="en-US" dirty="0">
              <a:solidFill>
                <a:srgbClr val="FF0000"/>
              </a:solidFill>
            </a:endParaRPr>
          </a:p>
        </p:txBody>
      </p:sp>
    </p:spTree>
    <p:extLst>
      <p:ext uri="{BB962C8B-B14F-4D97-AF65-F5344CB8AC3E}">
        <p14:creationId xmlns:p14="http://schemas.microsoft.com/office/powerpoint/2010/main" val="30343507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236665">
            <a:off x="1603802" y="1154052"/>
            <a:ext cx="6034617" cy="4525963"/>
          </a:xfrm>
          <a:prstGeom prst="rect">
            <a:avLst/>
          </a:prstGeom>
          <a:ln>
            <a:noFill/>
          </a:ln>
          <a:effectLst>
            <a:softEdge rad="112500"/>
          </a:effectLst>
        </p:spPr>
      </p:pic>
      <p:sp>
        <p:nvSpPr>
          <p:cNvPr id="2" name="Title 1"/>
          <p:cNvSpPr>
            <a:spLocks noGrp="1"/>
          </p:cNvSpPr>
          <p:nvPr>
            <p:ph type="title"/>
          </p:nvPr>
        </p:nvSpPr>
        <p:spPr>
          <a:xfrm>
            <a:off x="457200" y="274638"/>
            <a:ext cx="8229600" cy="1630362"/>
          </a:xfrm>
        </p:spPr>
        <p:txBody>
          <a:bodyPr>
            <a:normAutofit fontScale="90000"/>
          </a:bodyPr>
          <a:lstStyle/>
          <a:p>
            <a:r>
              <a:rPr lang="en-US" dirty="0" smtClean="0"/>
              <a:t>Only some students knew who Rosa Parks and Martin Luther King was before reading this story</a:t>
            </a:r>
            <a:endParaRPr lang="en-US" dirty="0"/>
          </a:p>
        </p:txBody>
      </p:sp>
    </p:spTree>
    <p:extLst>
      <p:ext uri="{BB962C8B-B14F-4D97-AF65-F5344CB8AC3E}">
        <p14:creationId xmlns:p14="http://schemas.microsoft.com/office/powerpoint/2010/main" val="42920820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97</TotalTime>
  <Words>315</Words>
  <Application>Microsoft Office PowerPoint</Application>
  <PresentationFormat>On-screen Show (4:3)</PresentationFormat>
  <Paragraphs>29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Thatch</vt:lpstr>
      <vt:lpstr>Reading Response and the 6th Graders</vt:lpstr>
      <vt:lpstr>Geronimo and Jesus</vt:lpstr>
      <vt:lpstr>Christina      &amp; Jennifer</vt:lpstr>
      <vt:lpstr>Stevie and Karla</vt:lpstr>
      <vt:lpstr>        Ruth and Lucy</vt:lpstr>
      <vt:lpstr>A Story about Rosa Parks       The Issue of Segregation </vt:lpstr>
      <vt:lpstr>The Students were able to guess what happened on some pages, based on the pictures</vt:lpstr>
      <vt:lpstr>The kids were able to share some of their own life experiences based on the readings in the book</vt:lpstr>
      <vt:lpstr>Only some students knew who Rosa Parks and Martin Luther King was before reading this story</vt:lpstr>
      <vt:lpstr>This next book not a single student knew about the stories of the Pony Express</vt:lpstr>
      <vt:lpstr>At this point the kids were able to point out specific vocabulary words and give their definitions.        They also understood the main issues and the different viewpoints of both sides of the issue.</vt:lpstr>
      <vt:lpstr>The students always remembered where we left off, mostly because of the books illustrations.</vt:lpstr>
      <vt:lpstr>Rosa Parks Facts and Information</vt:lpstr>
      <vt:lpstr>Reading Competencies</vt:lpstr>
      <vt:lpstr>Work Cited</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dballs16</dc:creator>
  <cp:lastModifiedBy>dballs16</cp:lastModifiedBy>
  <cp:revision>13</cp:revision>
  <dcterms:created xsi:type="dcterms:W3CDTF">2012-06-26T20:57:16Z</dcterms:created>
  <dcterms:modified xsi:type="dcterms:W3CDTF">2012-06-27T07:17:40Z</dcterms:modified>
</cp:coreProperties>
</file>